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500C9-DD92-4347-BD28-9C34B3D7F64A}" v="2" dt="2022-05-27T08:57:02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Shuttleworth" userId="4c7fee93-7e68-48a3-a90b-83edd2d34140" providerId="ADAL" clId="{90E500C9-DD92-4347-BD28-9C34B3D7F64A}"/>
    <pc:docChg chg="custSel addSld delSld modSld">
      <pc:chgData name="Phillip Shuttleworth" userId="4c7fee93-7e68-48a3-a90b-83edd2d34140" providerId="ADAL" clId="{90E500C9-DD92-4347-BD28-9C34B3D7F64A}" dt="2022-06-22T12:45:56.709" v="50" actId="47"/>
      <pc:docMkLst>
        <pc:docMk/>
      </pc:docMkLst>
      <pc:sldChg chg="addSp delSp modSp mod">
        <pc:chgData name="Phillip Shuttleworth" userId="4c7fee93-7e68-48a3-a90b-83edd2d34140" providerId="ADAL" clId="{90E500C9-DD92-4347-BD28-9C34B3D7F64A}" dt="2022-06-01T08:05:29.754" v="36" actId="20577"/>
        <pc:sldMkLst>
          <pc:docMk/>
          <pc:sldMk cId="1242188334" sldId="256"/>
        </pc:sldMkLst>
        <pc:spChg chg="mod">
          <ac:chgData name="Phillip Shuttleworth" userId="4c7fee93-7e68-48a3-a90b-83edd2d34140" providerId="ADAL" clId="{90E500C9-DD92-4347-BD28-9C34B3D7F64A}" dt="2022-06-01T08:05:29.754" v="36" actId="20577"/>
          <ac:spMkLst>
            <pc:docMk/>
            <pc:sldMk cId="1242188334" sldId="256"/>
            <ac:spMk id="4" creationId="{07A5448A-5EAC-4ECD-B4D2-83C71551D4C7}"/>
          </ac:spMkLst>
        </pc:spChg>
        <pc:spChg chg="del">
          <ac:chgData name="Phillip Shuttleworth" userId="4c7fee93-7e68-48a3-a90b-83edd2d34140" providerId="ADAL" clId="{90E500C9-DD92-4347-BD28-9C34B3D7F64A}" dt="2022-05-27T08:58:55.491" v="30" actId="478"/>
          <ac:spMkLst>
            <pc:docMk/>
            <pc:sldMk cId="1242188334" sldId="256"/>
            <ac:spMk id="5" creationId="{B83E5494-D311-42AC-B5B8-9EC895EAC2BE}"/>
          </ac:spMkLst>
        </pc:spChg>
        <pc:spChg chg="mod">
          <ac:chgData name="Phillip Shuttleworth" userId="4c7fee93-7e68-48a3-a90b-83edd2d34140" providerId="ADAL" clId="{90E500C9-DD92-4347-BD28-9C34B3D7F64A}" dt="2022-05-27T08:58:38.686" v="29" actId="1076"/>
          <ac:spMkLst>
            <pc:docMk/>
            <pc:sldMk cId="1242188334" sldId="256"/>
            <ac:spMk id="8" creationId="{7384C190-B009-484D-B19F-F1D9621290FE}"/>
          </ac:spMkLst>
        </pc:spChg>
        <pc:picChg chg="add mod modCrop">
          <ac:chgData name="Phillip Shuttleworth" userId="4c7fee93-7e68-48a3-a90b-83edd2d34140" providerId="ADAL" clId="{90E500C9-DD92-4347-BD28-9C34B3D7F64A}" dt="2022-05-27T08:59:21.279" v="34" actId="1076"/>
          <ac:picMkLst>
            <pc:docMk/>
            <pc:sldMk cId="1242188334" sldId="256"/>
            <ac:picMk id="12" creationId="{EE87B3FB-B05E-4B0C-9DD3-8F0DDB8DFB90}"/>
          </ac:picMkLst>
        </pc:picChg>
        <pc:picChg chg="add del mod">
          <ac:chgData name="Phillip Shuttleworth" userId="4c7fee93-7e68-48a3-a90b-83edd2d34140" providerId="ADAL" clId="{90E500C9-DD92-4347-BD28-9C34B3D7F64A}" dt="2022-05-27T08:56:36.939" v="1" actId="478"/>
          <ac:picMkLst>
            <pc:docMk/>
            <pc:sldMk cId="1242188334" sldId="256"/>
            <ac:picMk id="16" creationId="{6B769BC5-01FF-443C-A50C-7EF90D800E77}"/>
          </ac:picMkLst>
        </pc:picChg>
        <pc:picChg chg="add del mod">
          <ac:chgData name="Phillip Shuttleworth" userId="4c7fee93-7e68-48a3-a90b-83edd2d34140" providerId="ADAL" clId="{90E500C9-DD92-4347-BD28-9C34B3D7F64A}" dt="2022-05-27T08:57:05.040" v="3" actId="478"/>
          <ac:picMkLst>
            <pc:docMk/>
            <pc:sldMk cId="1242188334" sldId="256"/>
            <ac:picMk id="17" creationId="{4DF7284D-42C4-495A-BD99-3338776D274D}"/>
          </ac:picMkLst>
        </pc:picChg>
      </pc:sldChg>
      <pc:sldChg chg="delSp new del mod">
        <pc:chgData name="Phillip Shuttleworth" userId="4c7fee93-7e68-48a3-a90b-83edd2d34140" providerId="ADAL" clId="{90E500C9-DD92-4347-BD28-9C34B3D7F64A}" dt="2022-06-22T12:45:16.341" v="46" actId="47"/>
        <pc:sldMkLst>
          <pc:docMk/>
          <pc:sldMk cId="997308907" sldId="257"/>
        </pc:sldMkLst>
        <pc:spChg chg="del">
          <ac:chgData name="Phillip Shuttleworth" userId="4c7fee93-7e68-48a3-a90b-83edd2d34140" providerId="ADAL" clId="{90E500C9-DD92-4347-BD28-9C34B3D7F64A}" dt="2022-06-09T15:10:06.425" v="40" actId="478"/>
          <ac:spMkLst>
            <pc:docMk/>
            <pc:sldMk cId="997308907" sldId="257"/>
            <ac:spMk id="2" creationId="{F73F4B44-C01C-4654-9520-56DF5594B0A8}"/>
          </ac:spMkLst>
        </pc:spChg>
        <pc:spChg chg="del">
          <ac:chgData name="Phillip Shuttleworth" userId="4c7fee93-7e68-48a3-a90b-83edd2d34140" providerId="ADAL" clId="{90E500C9-DD92-4347-BD28-9C34B3D7F64A}" dt="2022-06-09T15:10:08.025" v="41" actId="478"/>
          <ac:spMkLst>
            <pc:docMk/>
            <pc:sldMk cId="997308907" sldId="257"/>
            <ac:spMk id="3" creationId="{9AC70A71-DDCF-430B-B90D-467BB107837B}"/>
          </ac:spMkLst>
        </pc:spChg>
      </pc:sldChg>
      <pc:sldChg chg="new del">
        <pc:chgData name="Phillip Shuttleworth" userId="4c7fee93-7e68-48a3-a90b-83edd2d34140" providerId="ADAL" clId="{90E500C9-DD92-4347-BD28-9C34B3D7F64A}" dt="2022-06-22T12:45:56.709" v="50" actId="47"/>
        <pc:sldMkLst>
          <pc:docMk/>
          <pc:sldMk cId="1343304854" sldId="257"/>
        </pc:sldMkLst>
      </pc:sldChg>
      <pc:sldChg chg="delSp new del mod">
        <pc:chgData name="Phillip Shuttleworth" userId="4c7fee93-7e68-48a3-a90b-83edd2d34140" providerId="ADAL" clId="{90E500C9-DD92-4347-BD28-9C34B3D7F64A}" dt="2022-06-22T12:45:17.403" v="47" actId="47"/>
        <pc:sldMkLst>
          <pc:docMk/>
          <pc:sldMk cId="916842937" sldId="258"/>
        </pc:sldMkLst>
        <pc:spChg chg="del">
          <ac:chgData name="Phillip Shuttleworth" userId="4c7fee93-7e68-48a3-a90b-83edd2d34140" providerId="ADAL" clId="{90E500C9-DD92-4347-BD28-9C34B3D7F64A}" dt="2022-06-09T15:10:10.024" v="42" actId="478"/>
          <ac:spMkLst>
            <pc:docMk/>
            <pc:sldMk cId="916842937" sldId="258"/>
            <ac:spMk id="2" creationId="{9FE89436-BC2D-4B2E-BF71-F67D7FAD9D4B}"/>
          </ac:spMkLst>
        </pc:spChg>
        <pc:spChg chg="del">
          <ac:chgData name="Phillip Shuttleworth" userId="4c7fee93-7e68-48a3-a90b-83edd2d34140" providerId="ADAL" clId="{90E500C9-DD92-4347-BD28-9C34B3D7F64A}" dt="2022-06-09T15:10:11.963" v="43" actId="478"/>
          <ac:spMkLst>
            <pc:docMk/>
            <pc:sldMk cId="916842937" sldId="258"/>
            <ac:spMk id="3" creationId="{ACB386CD-BE51-4CFB-8983-F10D4584C9C2}"/>
          </ac:spMkLst>
        </pc:spChg>
      </pc:sldChg>
      <pc:sldChg chg="delSp new del mod">
        <pc:chgData name="Phillip Shuttleworth" userId="4c7fee93-7e68-48a3-a90b-83edd2d34140" providerId="ADAL" clId="{90E500C9-DD92-4347-BD28-9C34B3D7F64A}" dt="2022-06-22T12:45:18.075" v="48" actId="47"/>
        <pc:sldMkLst>
          <pc:docMk/>
          <pc:sldMk cId="495576727" sldId="259"/>
        </pc:sldMkLst>
        <pc:spChg chg="del">
          <ac:chgData name="Phillip Shuttleworth" userId="4c7fee93-7e68-48a3-a90b-83edd2d34140" providerId="ADAL" clId="{90E500C9-DD92-4347-BD28-9C34B3D7F64A}" dt="2022-06-09T15:10:13.796" v="44" actId="478"/>
          <ac:spMkLst>
            <pc:docMk/>
            <pc:sldMk cId="495576727" sldId="259"/>
            <ac:spMk id="2" creationId="{D1BE862E-DE3F-46DB-8F29-D57EC98DB89F}"/>
          </ac:spMkLst>
        </pc:spChg>
        <pc:spChg chg="del">
          <ac:chgData name="Phillip Shuttleworth" userId="4c7fee93-7e68-48a3-a90b-83edd2d34140" providerId="ADAL" clId="{90E500C9-DD92-4347-BD28-9C34B3D7F64A}" dt="2022-06-09T15:10:14.753" v="45" actId="478"/>
          <ac:spMkLst>
            <pc:docMk/>
            <pc:sldMk cId="495576727" sldId="259"/>
            <ac:spMk id="3" creationId="{E87BB367-487B-4B14-B4AD-AB26841C25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B355-3726-412D-89CB-CA7D54C8B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EBCCD-346A-48A9-B447-F08837461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8E84B-C6FB-4616-9919-0449979F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182D-AC8F-4D58-9EE5-321827E60FE4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7E416-B5A8-4EDF-8DF8-360F9734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A3DDF-2B43-4844-89DB-8A1DFED9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08B-AC92-4160-BFCF-31B61064B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05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41644-4E20-46C4-BDC0-E251DC8B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D49E1-BC89-46E2-83DC-505877EA5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D0C6-633E-4283-A8EB-D0DA06AA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182D-AC8F-4D58-9EE5-321827E60FE4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E8BD8-A94D-46EB-BD2A-0AC604D4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C96D9-AEDB-400C-96F8-4338AA5B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08B-AC92-4160-BFCF-31B61064B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6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4C3E1-FE6F-4FF0-AB3B-8C4D795FA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4ED62-1712-4DED-9F61-5122D86F4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BE7C3-9236-496B-84BC-AAC01255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182D-AC8F-4D58-9EE5-321827E60FE4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C63C3-888A-4FB4-8A24-F4F091DB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751DF-E788-4AC5-AD89-B31EA57F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08B-AC92-4160-BFCF-31B61064B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2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1A87-B2AB-4D11-82B8-DB56DEF7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AB88F-7F49-4C3E-89EB-2F57D073A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4655C-B2A4-4812-B732-A7FF53EF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182D-AC8F-4D58-9EE5-321827E60FE4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E6346-DBC1-4D95-9A7A-82344566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9546-9F40-4032-AF36-AF1C7C2B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08B-AC92-4160-BFCF-31B61064B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5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E270-CFF1-45BC-A23D-8944F500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9C25-9E81-414D-AF95-1173EBCB8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DA172-0F05-4EA0-8B96-86F49CAF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182D-AC8F-4D58-9EE5-321827E60FE4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28569-6C69-4838-B407-7D1102B5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60DDA-E943-4528-8446-F49FB65F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08B-AC92-4160-BFCF-31B61064B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3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A7AE-0F62-4BF6-B88F-0FEAF9C5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3889-85B2-4990-9D97-EE5E4DF18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CC4BA-1A9B-4BE0-A5CF-FB7BBD6B2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5B810-833E-4BD0-AC42-6B655292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182D-AC8F-4D58-9EE5-321827E60FE4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958FE-B849-4021-8B51-65341396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F9AD0-A6DC-44DB-8685-3DACB003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08B-AC92-4160-BFCF-31B61064B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8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EB87-130C-4575-AFEA-81B769DF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D36EF-7A65-4D55-9543-8F7A10355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C3D1E-5309-4E19-AD0E-E853A218C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521F4-2AB0-4E97-B2E5-1E713D6C8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EFA1B-76CE-4314-AE8F-4D197CDD3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7404C-E3A7-4894-931F-9DD252F0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182D-AC8F-4D58-9EE5-321827E60FE4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0B6E01-3C6C-4C5E-BD20-3838EFF0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4C515-64BA-458F-8964-35D70FAD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08B-AC92-4160-BFCF-31B61064B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11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0A90-738D-4089-BE96-60E59129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A0564-31C8-4C3D-A5FE-9E6D5696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182D-AC8F-4D58-9EE5-321827E60FE4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9E731-FB3E-40F4-9739-A2646943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00932-0035-4C49-96AF-C1EBA9A5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08B-AC92-4160-BFCF-31B61064B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60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BCD9E-4059-4C91-9B10-AD9E6F10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182D-AC8F-4D58-9EE5-321827E60FE4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0519A-8F75-49D1-8256-6A7DC686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3CD4A-C363-454C-AF04-B27B8D09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08B-AC92-4160-BFCF-31B61064B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36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1E144-1548-419A-9592-5C244493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68E5C-08E8-4E71-B47E-8BA4E7788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04715-C1DD-4794-8401-1743EC6F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044D7-2AA7-43D0-90C8-8B05EEC7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182D-AC8F-4D58-9EE5-321827E60FE4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F4C99-07E5-4588-9A52-E478E9B2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D23A6-BF03-4831-B8B6-997C171C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08B-AC92-4160-BFCF-31B61064B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36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8CDF-028C-4ACC-83CF-E81FEEB2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CEAC1-A996-4CE9-B04B-1C56ADA25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8F2A-EBD9-40C8-8A2B-217BDD070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56D03-AE24-43FF-B0D3-897E7C82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182D-AC8F-4D58-9EE5-321827E60FE4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50412-5EC1-4E77-A774-F38DFA0E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EB115-D2F3-40E7-A217-3070CCF8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08B-AC92-4160-BFCF-31B61064B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DF19CF-4D40-459B-8D8B-90CBC4BD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EA4BC-1032-4E16-A9A2-2877FF471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56ECE-0F59-4FF0-AD47-CBEDD0BA3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182D-AC8F-4D58-9EE5-321827E60FE4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1BD6-938B-4C6D-B11E-C49F7001E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5B7D6-6D8D-48EE-ACA2-24B3AAE8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408B-AC92-4160-BFCF-31B61064B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3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664F72F0-D444-4A5B-9818-20D2F5E66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r="8589" b="2"/>
          <a:stretch/>
        </p:blipFill>
        <p:spPr bwMode="auto"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A5448A-5EAC-4ECD-B4D2-83C71551D4C7}"/>
              </a:ext>
            </a:extLst>
          </p:cNvPr>
          <p:cNvSpPr txBox="1"/>
          <p:nvPr/>
        </p:nvSpPr>
        <p:spPr>
          <a:xfrm>
            <a:off x="6677025" y="257175"/>
            <a:ext cx="5391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Criminals are using bicycles, mopeds and e-scooters to snatch mobile phones.</a:t>
            </a:r>
          </a:p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Protect yourself and your property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99ECB-D73E-4F37-8E4B-10CC25E764B6}"/>
              </a:ext>
            </a:extLst>
          </p:cNvPr>
          <p:cNvSpPr txBox="1"/>
          <p:nvPr/>
        </p:nvSpPr>
        <p:spPr>
          <a:xfrm>
            <a:off x="8025023" y="2395686"/>
            <a:ext cx="430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Don’t text while walking </a:t>
            </a: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Be aware of your surroundings </a:t>
            </a: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Go hands free </a:t>
            </a: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Plan your journey in advance </a:t>
            </a: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Have a written record of your IMEI number  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4C190-B009-484D-B19F-F1D9621290FE}"/>
              </a:ext>
            </a:extLst>
          </p:cNvPr>
          <p:cNvSpPr txBox="1"/>
          <p:nvPr/>
        </p:nvSpPr>
        <p:spPr>
          <a:xfrm>
            <a:off x="8862135" y="5682006"/>
            <a:ext cx="2205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Scan QR code for more crime </a:t>
            </a:r>
          </a:p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advice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7D8C6D-ED4C-4A5E-AADC-21CF1532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291" y="5870226"/>
            <a:ext cx="2507806" cy="923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D806F3-AE4B-41FC-BCB0-36904641F46E}"/>
              </a:ext>
            </a:extLst>
          </p:cNvPr>
          <p:cNvSpPr txBox="1"/>
          <p:nvPr/>
        </p:nvSpPr>
        <p:spPr>
          <a:xfrm>
            <a:off x="8565459" y="4179121"/>
            <a:ext cx="3129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Register your device on www.immobilise.com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87B3FB-B05E-4B0C-9DD3-8F0DDB8DFB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87" t="4949" r="21751" b="85292"/>
          <a:stretch/>
        </p:blipFill>
        <p:spPr>
          <a:xfrm>
            <a:off x="10849251" y="5571141"/>
            <a:ext cx="1218924" cy="114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8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59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Shuttleworth</dc:creator>
  <cp:lastModifiedBy>Phillip Shuttleworth</cp:lastModifiedBy>
  <cp:revision>2</cp:revision>
  <dcterms:created xsi:type="dcterms:W3CDTF">2022-05-27T08:12:50Z</dcterms:created>
  <dcterms:modified xsi:type="dcterms:W3CDTF">2022-06-22T12:46:04Z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d8a5012-a246-4650-a742-6772a2b2016f_Enabled">
    <vt:lpwstr>true</vt:lpwstr>
  </property>
  <property fmtid="{D5CDD505-2E9C-101B-9397-08002B2CF9AE}" pid="3" name="MSIP_Label_2d8a5012-a246-4650-a742-6772a2b2016f_SetDate">
    <vt:lpwstr>2022-05-27T08:12:50Z</vt:lpwstr>
  </property>
  <property fmtid="{D5CDD505-2E9C-101B-9397-08002B2CF9AE}" pid="4" name="MSIP_Label_2d8a5012-a246-4650-a742-6772a2b2016f_Method">
    <vt:lpwstr>Standard</vt:lpwstr>
  </property>
  <property fmtid="{D5CDD505-2E9C-101B-9397-08002B2CF9AE}" pid="5" name="MSIP_Label_2d8a5012-a246-4650-a742-6772a2b2016f_Name">
    <vt:lpwstr>OFFICIAL DEFAULT</vt:lpwstr>
  </property>
  <property fmtid="{D5CDD505-2E9C-101B-9397-08002B2CF9AE}" pid="6" name="MSIP_Label_2d8a5012-a246-4650-a742-6772a2b2016f_SiteId">
    <vt:lpwstr>9386af3d-781b-4bad-8559-7170be76bad9</vt:lpwstr>
  </property>
  <property fmtid="{D5CDD505-2E9C-101B-9397-08002B2CF9AE}" pid="7" name="MSIP_Label_2d8a5012-a246-4650-a742-6772a2b2016f_ActionId">
    <vt:lpwstr>d0ca0775-6c14-481e-953c-f289606df5a6</vt:lpwstr>
  </property>
  <property fmtid="{D5CDD505-2E9C-101B-9397-08002B2CF9AE}" pid="8" name="MSIP_Label_2d8a5012-a246-4650-a742-6772a2b2016f_ContentBits">
    <vt:lpwstr>0</vt:lpwstr>
  </property>
</Properties>
</file>